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=""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-72" y="-78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42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42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42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42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42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623" dirty="0" smtClean="0">
                <a:solidFill>
                  <a:srgbClr val="0070C0"/>
                </a:solidFill>
              </a:rPr>
              <a:t>42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42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15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42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42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9253</TotalTime>
  <Words>860</Words>
  <Application>Microsoft Office PowerPoint</Application>
  <PresentationFormat>Лист A4 (210x297 мм)</PresentationFormat>
  <Paragraphs>72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111</cp:lastModifiedBy>
  <cp:revision>310</cp:revision>
  <dcterms:created xsi:type="dcterms:W3CDTF">2010-08-25T03:43:27Z</dcterms:created>
  <dcterms:modified xsi:type="dcterms:W3CDTF">2019-04-19T14:12:48Z</dcterms:modified>
</cp:coreProperties>
</file>